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326" r:id="rId15"/>
    <p:sldId id="526" r:id="rId16"/>
    <p:sldId id="530" r:id="rId17"/>
    <p:sldId id="531" r:id="rId18"/>
    <p:sldId id="532" r:id="rId19"/>
    <p:sldId id="533" r:id="rId20"/>
    <p:sldId id="534" r:id="rId21"/>
    <p:sldId id="535" r:id="rId22"/>
    <p:sldId id="537" r:id="rId23"/>
    <p:sldId id="51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Verdana" panose="020B060403050404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326"/>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56648" autoAdjust="0"/>
  </p:normalViewPr>
  <p:slideViewPr>
    <p:cSldViewPr snapToGrid="0">
      <p:cViewPr varScale="1">
        <p:scale>
          <a:sx n="38" d="100"/>
          <a:sy n="38" d="100"/>
        </p:scale>
        <p:origin x="1488" y="48"/>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a:t>
            </a:r>
            <a:r>
              <a:rPr lang="en-US" dirty="0" err="1"/>
              <a:t>knowledgable</a:t>
            </a:r>
            <a:r>
              <a:rPr lang="en-US" dirty="0"/>
              <a:t>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41512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a:t>
            </a:r>
            <a:r>
              <a:rPr lang="en-US" dirty="0" err="1"/>
              <a:t>eteams</a:t>
            </a:r>
            <a:r>
              <a:rPr lang="en-US" dirty="0"/>
              <a:t>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2/2/2022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2/2/2022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2/2/2022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2/2/2022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2/2/2022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2/2/2022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2/2/2022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2/2/2022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2/2/2022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2/2/2022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3.4: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Humility: You are not the center of the universe (nor is your code!). You’re neither omniscient nor infallible. You’re open to self-improvement.</a:t>
            </a:r>
          </a:p>
          <a:p>
            <a:r>
              <a:rPr lang="en-US" dirty="0"/>
              <a:t>Pillar 2: Respect: You genuinely care about others you work with. You treat them kindly and appreciate their abilities and accomplishments.</a:t>
            </a:r>
          </a:p>
          <a:p>
            <a:r>
              <a:rPr lang="en-US" dirty="0"/>
              <a:t>Pillar 3: Trust: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Traits of Successful Software Engineers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idx="1"/>
          </p:nvPr>
        </p:nvSpPr>
        <p:spPr>
          <a:xfrm>
            <a:off x="838200" y="1500160"/>
            <a:ext cx="9307882" cy="4351338"/>
          </a:xfrm>
        </p:spPr>
        <p:txBody>
          <a:bodyPr>
            <a:normAutofit lnSpcReduction="10000"/>
          </a:bodyPr>
          <a:lstStyle/>
          <a:p>
            <a:pPr eaLnBrk="1" hangingPunct="1"/>
            <a:r>
              <a:rPr lang="en-US" altLang="en-US" dirty="0"/>
              <a:t>Some of the useful traits:</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12"/>
          </p:nvPr>
        </p:nvSpPr>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30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281266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16</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17</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012344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40253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343818"/>
            <a:ext cx="10223734" cy="6858000"/>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235026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your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12553</TotalTime>
  <Words>4627</Words>
  <Application>Microsoft Office PowerPoint</Application>
  <PresentationFormat>Widescreen</PresentationFormat>
  <Paragraphs>356</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 Light</vt:lpstr>
      <vt:lpstr>Arial</vt:lpstr>
      <vt:lpstr>Calibri</vt:lpstr>
      <vt:lpstr>Verdana</vt:lpstr>
      <vt:lpstr>Office Theme</vt:lpstr>
      <vt:lpstr>CS 4350: Fundamentals of Software Engineering Lesson 3.4: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Traits of Successful Software Engineers</vt:lpstr>
      <vt:lpstr>Scaling Communication</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223</cp:revision>
  <dcterms:created xsi:type="dcterms:W3CDTF">2021-01-07T15:19:22Z</dcterms:created>
  <dcterms:modified xsi:type="dcterms:W3CDTF">2022-02-02T16:55:27Z</dcterms:modified>
</cp:coreProperties>
</file>